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9" r:id="rId2"/>
    <p:sldId id="270" r:id="rId3"/>
    <p:sldId id="271" r:id="rId4"/>
    <p:sldId id="278" r:id="rId5"/>
    <p:sldId id="272" r:id="rId6"/>
    <p:sldId id="273" r:id="rId7"/>
    <p:sldId id="274" r:id="rId8"/>
    <p:sldId id="275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CFE6B-22B0-B44B-B654-EAD68ACE3AA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7827F72-8A28-E14F-BD8D-DC3F20E3F7AA}">
      <dgm:prSet phldrT="[Text]"/>
      <dgm:spPr/>
      <dgm:t>
        <a:bodyPr/>
        <a:lstStyle/>
        <a:p>
          <a:r>
            <a:rPr lang="en-US" dirty="0" smtClean="0"/>
            <a:t>Sprint 1 (7.10-18.10)</a:t>
          </a:r>
          <a:endParaRPr lang="en-US" dirty="0"/>
        </a:p>
      </dgm:t>
    </dgm:pt>
    <dgm:pt modelId="{0D19A71E-CD5C-554C-85CB-A5E3743EBB69}" type="parTrans" cxnId="{813D0C98-95BD-024B-80E0-51284FEB8D88}">
      <dgm:prSet/>
      <dgm:spPr/>
      <dgm:t>
        <a:bodyPr/>
        <a:lstStyle/>
        <a:p>
          <a:endParaRPr lang="en-US"/>
        </a:p>
      </dgm:t>
    </dgm:pt>
    <dgm:pt modelId="{0E3949E2-6148-1543-93D6-EE2340634FB8}" type="sibTrans" cxnId="{813D0C98-95BD-024B-80E0-51284FEB8D88}">
      <dgm:prSet/>
      <dgm:spPr/>
      <dgm:t>
        <a:bodyPr/>
        <a:lstStyle/>
        <a:p>
          <a:endParaRPr lang="en-US"/>
        </a:p>
      </dgm:t>
    </dgm:pt>
    <dgm:pt modelId="{0E60278D-113F-FA42-B112-A95B12F079CD}">
      <dgm:prSet phldrT="[Text]"/>
      <dgm:spPr/>
      <dgm:t>
        <a:bodyPr/>
        <a:lstStyle/>
        <a:p>
          <a:r>
            <a:rPr lang="en-US" dirty="0" smtClean="0"/>
            <a:t>Sprint 2 (21.10-1.11)</a:t>
          </a:r>
          <a:endParaRPr lang="en-US" dirty="0"/>
        </a:p>
      </dgm:t>
    </dgm:pt>
    <dgm:pt modelId="{9CE9CB0D-D196-C346-B536-324ED898F85F}" type="parTrans" cxnId="{63F3467D-D808-4648-BBFD-4B37F80C060F}">
      <dgm:prSet/>
      <dgm:spPr/>
      <dgm:t>
        <a:bodyPr/>
        <a:lstStyle/>
        <a:p>
          <a:endParaRPr lang="en-US"/>
        </a:p>
      </dgm:t>
    </dgm:pt>
    <dgm:pt modelId="{C4050D71-E0EE-FD4D-81AE-41F1F3A17B8E}" type="sibTrans" cxnId="{63F3467D-D808-4648-BBFD-4B37F80C060F}">
      <dgm:prSet/>
      <dgm:spPr/>
      <dgm:t>
        <a:bodyPr/>
        <a:lstStyle/>
        <a:p>
          <a:endParaRPr lang="en-US"/>
        </a:p>
      </dgm:t>
    </dgm:pt>
    <dgm:pt modelId="{BAF68B9F-BA92-B940-A3F8-7C21BCA29090}">
      <dgm:prSet phldrT="[Text]"/>
      <dgm:spPr/>
      <dgm:t>
        <a:bodyPr/>
        <a:lstStyle/>
        <a:p>
          <a:r>
            <a:rPr lang="en-US" dirty="0" smtClean="0"/>
            <a:t>Sprint 3 (4.11-15.11)</a:t>
          </a:r>
          <a:endParaRPr lang="en-US" dirty="0"/>
        </a:p>
      </dgm:t>
    </dgm:pt>
    <dgm:pt modelId="{34C5AB67-1FB0-CF46-AFAE-D143C806503D}" type="parTrans" cxnId="{0B66937E-02C5-5246-9377-81AFCDA998A4}">
      <dgm:prSet/>
      <dgm:spPr/>
      <dgm:t>
        <a:bodyPr/>
        <a:lstStyle/>
        <a:p>
          <a:endParaRPr lang="en-US"/>
        </a:p>
      </dgm:t>
    </dgm:pt>
    <dgm:pt modelId="{AC09603F-EE81-AF4D-B9CD-7F41D3FE3354}" type="sibTrans" cxnId="{0B66937E-02C5-5246-9377-81AFCDA998A4}">
      <dgm:prSet/>
      <dgm:spPr/>
      <dgm:t>
        <a:bodyPr/>
        <a:lstStyle/>
        <a:p>
          <a:endParaRPr lang="en-US"/>
        </a:p>
      </dgm:t>
    </dgm:pt>
    <dgm:pt modelId="{77935A94-6BED-EE4B-B41C-7D2F56277146}">
      <dgm:prSet/>
      <dgm:spPr/>
      <dgm:t>
        <a:bodyPr/>
        <a:lstStyle/>
        <a:p>
          <a:r>
            <a:rPr lang="en-US" dirty="0" smtClean="0"/>
            <a:t>Sprint 4 </a:t>
          </a:r>
          <a:r>
            <a:rPr lang="hu-HU" dirty="0" smtClean="0"/>
            <a:t>(17.11–28.11)</a:t>
          </a:r>
          <a:endParaRPr lang="en-US" dirty="0"/>
        </a:p>
      </dgm:t>
    </dgm:pt>
    <dgm:pt modelId="{5C8D517A-55DE-9241-A25E-F625F89B5AF5}" type="parTrans" cxnId="{7DEE163E-5F50-A240-9EE7-C5681AFD2AE0}">
      <dgm:prSet/>
      <dgm:spPr/>
      <dgm:t>
        <a:bodyPr/>
        <a:lstStyle/>
        <a:p>
          <a:endParaRPr lang="en-US"/>
        </a:p>
      </dgm:t>
    </dgm:pt>
    <dgm:pt modelId="{63E9A194-D4F8-B746-91A7-7333A30A5C17}" type="sibTrans" cxnId="{7DEE163E-5F50-A240-9EE7-C5681AFD2AE0}">
      <dgm:prSet/>
      <dgm:spPr/>
      <dgm:t>
        <a:bodyPr/>
        <a:lstStyle/>
        <a:p>
          <a:endParaRPr lang="en-US"/>
        </a:p>
      </dgm:t>
    </dgm:pt>
    <dgm:pt modelId="{8F258755-9034-B541-AAD8-BDE25C6879A9}" type="pres">
      <dgm:prSet presAssocID="{6ABCFE6B-22B0-B44B-B654-EAD68ACE3AAA}" presName="Name0" presStyleCnt="0">
        <dgm:presLayoutVars>
          <dgm:dir/>
          <dgm:resizeHandles val="exact"/>
        </dgm:presLayoutVars>
      </dgm:prSet>
      <dgm:spPr/>
    </dgm:pt>
    <dgm:pt modelId="{2F3D0471-1B99-4E4A-9C86-A665AC158300}" type="pres">
      <dgm:prSet presAssocID="{97827F72-8A28-E14F-BD8D-DC3F20E3F7AA}" presName="node" presStyleLbl="node1" presStyleIdx="0" presStyleCnt="4">
        <dgm:presLayoutVars>
          <dgm:bulletEnabled val="1"/>
        </dgm:presLayoutVars>
      </dgm:prSet>
      <dgm:spPr/>
    </dgm:pt>
    <dgm:pt modelId="{61FA1AAD-FA72-3C47-8B8A-24B7C15DE069}" type="pres">
      <dgm:prSet presAssocID="{0E3949E2-6148-1543-93D6-EE2340634FB8}" presName="sibTrans" presStyleLbl="sibTrans2D1" presStyleIdx="0" presStyleCnt="3"/>
      <dgm:spPr/>
    </dgm:pt>
    <dgm:pt modelId="{3723C3B5-AC66-A143-ADEB-0C11D8710634}" type="pres">
      <dgm:prSet presAssocID="{0E3949E2-6148-1543-93D6-EE2340634FB8}" presName="connectorText" presStyleLbl="sibTrans2D1" presStyleIdx="0" presStyleCnt="3"/>
      <dgm:spPr/>
    </dgm:pt>
    <dgm:pt modelId="{F7666596-1AE8-B249-9984-B536BA295260}" type="pres">
      <dgm:prSet presAssocID="{0E60278D-113F-FA42-B112-A95B12F079C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B661E-C74B-7342-A7AF-1F721B0D0F5F}" type="pres">
      <dgm:prSet presAssocID="{C4050D71-E0EE-FD4D-81AE-41F1F3A17B8E}" presName="sibTrans" presStyleLbl="sibTrans2D1" presStyleIdx="1" presStyleCnt="3"/>
      <dgm:spPr/>
    </dgm:pt>
    <dgm:pt modelId="{6B54529F-C1D6-C744-B2C0-2820482E3BFB}" type="pres">
      <dgm:prSet presAssocID="{C4050D71-E0EE-FD4D-81AE-41F1F3A17B8E}" presName="connectorText" presStyleLbl="sibTrans2D1" presStyleIdx="1" presStyleCnt="3"/>
      <dgm:spPr/>
    </dgm:pt>
    <dgm:pt modelId="{D2CA05AA-6758-5E49-A896-58C9D3A47C78}" type="pres">
      <dgm:prSet presAssocID="{BAF68B9F-BA92-B940-A3F8-7C21BCA29090}" presName="node" presStyleLbl="node1" presStyleIdx="2" presStyleCnt="4">
        <dgm:presLayoutVars>
          <dgm:bulletEnabled val="1"/>
        </dgm:presLayoutVars>
      </dgm:prSet>
      <dgm:spPr/>
    </dgm:pt>
    <dgm:pt modelId="{4FEC688C-8FB7-C44E-BC4B-0DEF4B8B609D}" type="pres">
      <dgm:prSet presAssocID="{AC09603F-EE81-AF4D-B9CD-7F41D3FE3354}" presName="sibTrans" presStyleLbl="sibTrans2D1" presStyleIdx="2" presStyleCnt="3"/>
      <dgm:spPr/>
    </dgm:pt>
    <dgm:pt modelId="{B4632710-8142-F34D-9FD8-32EB039DF97B}" type="pres">
      <dgm:prSet presAssocID="{AC09603F-EE81-AF4D-B9CD-7F41D3FE3354}" presName="connectorText" presStyleLbl="sibTrans2D1" presStyleIdx="2" presStyleCnt="3"/>
      <dgm:spPr/>
    </dgm:pt>
    <dgm:pt modelId="{8B399C3A-EC87-4A40-AD8C-0D7EADFD4AD7}" type="pres">
      <dgm:prSet presAssocID="{77935A94-6BED-EE4B-B41C-7D2F56277146}" presName="node" presStyleLbl="node1" presStyleIdx="3" presStyleCnt="4" custLinFactNeighborY="-5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DBF961-68E9-994F-9A93-350C6AE41B5F}" type="presOf" srcId="{0E3949E2-6148-1543-93D6-EE2340634FB8}" destId="{61FA1AAD-FA72-3C47-8B8A-24B7C15DE069}" srcOrd="0" destOrd="0" presId="urn:microsoft.com/office/officeart/2005/8/layout/process1"/>
    <dgm:cxn modelId="{100E0D64-A3C3-3849-943B-33C47A2AB163}" type="presOf" srcId="{C4050D71-E0EE-FD4D-81AE-41F1F3A17B8E}" destId="{6B54529F-C1D6-C744-B2C0-2820482E3BFB}" srcOrd="1" destOrd="0" presId="urn:microsoft.com/office/officeart/2005/8/layout/process1"/>
    <dgm:cxn modelId="{C9DC99B2-DB0C-6E40-91E2-16E49BFA8860}" type="presOf" srcId="{AC09603F-EE81-AF4D-B9CD-7F41D3FE3354}" destId="{4FEC688C-8FB7-C44E-BC4B-0DEF4B8B609D}" srcOrd="0" destOrd="0" presId="urn:microsoft.com/office/officeart/2005/8/layout/process1"/>
    <dgm:cxn modelId="{E0166493-6878-1B4A-A15A-B350C6AE2614}" type="presOf" srcId="{0E60278D-113F-FA42-B112-A95B12F079CD}" destId="{F7666596-1AE8-B249-9984-B536BA295260}" srcOrd="0" destOrd="0" presId="urn:microsoft.com/office/officeart/2005/8/layout/process1"/>
    <dgm:cxn modelId="{02C651FD-C5D8-3F4A-8D72-CDE1B0AF8D12}" type="presOf" srcId="{BAF68B9F-BA92-B940-A3F8-7C21BCA29090}" destId="{D2CA05AA-6758-5E49-A896-58C9D3A47C78}" srcOrd="0" destOrd="0" presId="urn:microsoft.com/office/officeart/2005/8/layout/process1"/>
    <dgm:cxn modelId="{BBA10BEE-EF39-354F-AE37-C56B66CD11B6}" type="presOf" srcId="{0E3949E2-6148-1543-93D6-EE2340634FB8}" destId="{3723C3B5-AC66-A143-ADEB-0C11D8710634}" srcOrd="1" destOrd="0" presId="urn:microsoft.com/office/officeart/2005/8/layout/process1"/>
    <dgm:cxn modelId="{DD43DBBA-EFD1-F94B-BFF1-40BEEDB69FEA}" type="presOf" srcId="{97827F72-8A28-E14F-BD8D-DC3F20E3F7AA}" destId="{2F3D0471-1B99-4E4A-9C86-A665AC158300}" srcOrd="0" destOrd="0" presId="urn:microsoft.com/office/officeart/2005/8/layout/process1"/>
    <dgm:cxn modelId="{7DEE163E-5F50-A240-9EE7-C5681AFD2AE0}" srcId="{6ABCFE6B-22B0-B44B-B654-EAD68ACE3AAA}" destId="{77935A94-6BED-EE4B-B41C-7D2F56277146}" srcOrd="3" destOrd="0" parTransId="{5C8D517A-55DE-9241-A25E-F625F89B5AF5}" sibTransId="{63E9A194-D4F8-B746-91A7-7333A30A5C17}"/>
    <dgm:cxn modelId="{8469B268-B0A8-5C43-9EC3-1E1741BE7A09}" type="presOf" srcId="{C4050D71-E0EE-FD4D-81AE-41F1F3A17B8E}" destId="{8DFB661E-C74B-7342-A7AF-1F721B0D0F5F}" srcOrd="0" destOrd="0" presId="urn:microsoft.com/office/officeart/2005/8/layout/process1"/>
    <dgm:cxn modelId="{B0D6D205-1569-5548-B29E-1989A65CE1BC}" type="presOf" srcId="{AC09603F-EE81-AF4D-B9CD-7F41D3FE3354}" destId="{B4632710-8142-F34D-9FD8-32EB039DF97B}" srcOrd="1" destOrd="0" presId="urn:microsoft.com/office/officeart/2005/8/layout/process1"/>
    <dgm:cxn modelId="{0B66937E-02C5-5246-9377-81AFCDA998A4}" srcId="{6ABCFE6B-22B0-B44B-B654-EAD68ACE3AAA}" destId="{BAF68B9F-BA92-B940-A3F8-7C21BCA29090}" srcOrd="2" destOrd="0" parTransId="{34C5AB67-1FB0-CF46-AFAE-D143C806503D}" sibTransId="{AC09603F-EE81-AF4D-B9CD-7F41D3FE3354}"/>
    <dgm:cxn modelId="{813D0C98-95BD-024B-80E0-51284FEB8D88}" srcId="{6ABCFE6B-22B0-B44B-B654-EAD68ACE3AAA}" destId="{97827F72-8A28-E14F-BD8D-DC3F20E3F7AA}" srcOrd="0" destOrd="0" parTransId="{0D19A71E-CD5C-554C-85CB-A5E3743EBB69}" sibTransId="{0E3949E2-6148-1543-93D6-EE2340634FB8}"/>
    <dgm:cxn modelId="{21A7D230-C2C7-104A-977C-B4D78A39A3B1}" type="presOf" srcId="{77935A94-6BED-EE4B-B41C-7D2F56277146}" destId="{8B399C3A-EC87-4A40-AD8C-0D7EADFD4AD7}" srcOrd="0" destOrd="0" presId="urn:microsoft.com/office/officeart/2005/8/layout/process1"/>
    <dgm:cxn modelId="{63F3467D-D808-4648-BBFD-4B37F80C060F}" srcId="{6ABCFE6B-22B0-B44B-B654-EAD68ACE3AAA}" destId="{0E60278D-113F-FA42-B112-A95B12F079CD}" srcOrd="1" destOrd="0" parTransId="{9CE9CB0D-D196-C346-B536-324ED898F85F}" sibTransId="{C4050D71-E0EE-FD4D-81AE-41F1F3A17B8E}"/>
    <dgm:cxn modelId="{C0FF0A11-760E-4943-A28F-675EB1D63538}" type="presOf" srcId="{6ABCFE6B-22B0-B44B-B654-EAD68ACE3AAA}" destId="{8F258755-9034-B541-AAD8-BDE25C6879A9}" srcOrd="0" destOrd="0" presId="urn:microsoft.com/office/officeart/2005/8/layout/process1"/>
    <dgm:cxn modelId="{5BB7218E-64FB-C546-BD1B-85C5560FD4DB}" type="presParOf" srcId="{8F258755-9034-B541-AAD8-BDE25C6879A9}" destId="{2F3D0471-1B99-4E4A-9C86-A665AC158300}" srcOrd="0" destOrd="0" presId="urn:microsoft.com/office/officeart/2005/8/layout/process1"/>
    <dgm:cxn modelId="{DFFF4225-D054-F04B-991F-5F641003A009}" type="presParOf" srcId="{8F258755-9034-B541-AAD8-BDE25C6879A9}" destId="{61FA1AAD-FA72-3C47-8B8A-24B7C15DE069}" srcOrd="1" destOrd="0" presId="urn:microsoft.com/office/officeart/2005/8/layout/process1"/>
    <dgm:cxn modelId="{9314F0DA-57EF-FB42-B777-81E8E999435A}" type="presParOf" srcId="{61FA1AAD-FA72-3C47-8B8A-24B7C15DE069}" destId="{3723C3B5-AC66-A143-ADEB-0C11D8710634}" srcOrd="0" destOrd="0" presId="urn:microsoft.com/office/officeart/2005/8/layout/process1"/>
    <dgm:cxn modelId="{0CB68320-A68C-AB4D-B478-454C04054F72}" type="presParOf" srcId="{8F258755-9034-B541-AAD8-BDE25C6879A9}" destId="{F7666596-1AE8-B249-9984-B536BA295260}" srcOrd="2" destOrd="0" presId="urn:microsoft.com/office/officeart/2005/8/layout/process1"/>
    <dgm:cxn modelId="{402ACBC6-E8A3-CD43-82C3-004259240075}" type="presParOf" srcId="{8F258755-9034-B541-AAD8-BDE25C6879A9}" destId="{8DFB661E-C74B-7342-A7AF-1F721B0D0F5F}" srcOrd="3" destOrd="0" presId="urn:microsoft.com/office/officeart/2005/8/layout/process1"/>
    <dgm:cxn modelId="{746D94B4-EE5B-D44B-9D68-F94114E668EA}" type="presParOf" srcId="{8DFB661E-C74B-7342-A7AF-1F721B0D0F5F}" destId="{6B54529F-C1D6-C744-B2C0-2820482E3BFB}" srcOrd="0" destOrd="0" presId="urn:microsoft.com/office/officeart/2005/8/layout/process1"/>
    <dgm:cxn modelId="{D72B8179-7B54-BF47-A225-7D3B708B3DC8}" type="presParOf" srcId="{8F258755-9034-B541-AAD8-BDE25C6879A9}" destId="{D2CA05AA-6758-5E49-A896-58C9D3A47C78}" srcOrd="4" destOrd="0" presId="urn:microsoft.com/office/officeart/2005/8/layout/process1"/>
    <dgm:cxn modelId="{03E96BD7-74C2-7E4E-A09F-E77D49BD9C36}" type="presParOf" srcId="{8F258755-9034-B541-AAD8-BDE25C6879A9}" destId="{4FEC688C-8FB7-C44E-BC4B-0DEF4B8B609D}" srcOrd="5" destOrd="0" presId="urn:microsoft.com/office/officeart/2005/8/layout/process1"/>
    <dgm:cxn modelId="{4D49AB6C-2FA9-9A43-BA04-7FD79470931A}" type="presParOf" srcId="{4FEC688C-8FB7-C44E-BC4B-0DEF4B8B609D}" destId="{B4632710-8142-F34D-9FD8-32EB039DF97B}" srcOrd="0" destOrd="0" presId="urn:microsoft.com/office/officeart/2005/8/layout/process1"/>
    <dgm:cxn modelId="{DA1F3C25-34D7-4C46-BEA1-F54613FFF1E4}" type="presParOf" srcId="{8F258755-9034-B541-AAD8-BDE25C6879A9}" destId="{8B399C3A-EC87-4A40-AD8C-0D7EADFD4AD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4FE38-1D86-C142-A3DB-83605B3399F7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866A68-0FDF-0A4F-A7A4-433FEAB5A2C1}">
      <dgm:prSet phldrT="[Text]"/>
      <dgm:spPr/>
      <dgm:t>
        <a:bodyPr/>
        <a:lstStyle/>
        <a:p>
          <a:r>
            <a:rPr lang="en-US" dirty="0" smtClean="0"/>
            <a:t>Tools</a:t>
          </a:r>
          <a:endParaRPr lang="en-US" dirty="0"/>
        </a:p>
      </dgm:t>
    </dgm:pt>
    <dgm:pt modelId="{7C743F11-ACEC-2346-BEEF-2F35419E3980}" type="parTrans" cxnId="{60DA8616-8DD9-D248-822D-9B3CE807B43B}">
      <dgm:prSet/>
      <dgm:spPr/>
      <dgm:t>
        <a:bodyPr/>
        <a:lstStyle/>
        <a:p>
          <a:endParaRPr lang="en-US"/>
        </a:p>
      </dgm:t>
    </dgm:pt>
    <dgm:pt modelId="{D44CD863-4F07-184D-8E30-153DACC08945}" type="sibTrans" cxnId="{60DA8616-8DD9-D248-822D-9B3CE807B43B}">
      <dgm:prSet/>
      <dgm:spPr/>
      <dgm:t>
        <a:bodyPr/>
        <a:lstStyle/>
        <a:p>
          <a:endParaRPr lang="en-US"/>
        </a:p>
      </dgm:t>
    </dgm:pt>
    <dgm:pt modelId="{3600EC13-3E92-F541-827B-176D9998E275}">
      <dgm:prSet phldrT="[Text]"/>
      <dgm:spPr/>
      <dgm:t>
        <a:bodyPr/>
        <a:lstStyle/>
        <a:p>
          <a:r>
            <a:rPr lang="en-US" dirty="0" smtClean="0"/>
            <a:t>Daily Scrum</a:t>
          </a:r>
          <a:endParaRPr lang="en-US" dirty="0"/>
        </a:p>
      </dgm:t>
    </dgm:pt>
    <dgm:pt modelId="{0785D4F5-ED7B-C140-AD74-5B96853EB3A1}" type="parTrans" cxnId="{68C32F55-77BE-814E-AC60-333DA795D4B3}">
      <dgm:prSet/>
      <dgm:spPr/>
      <dgm:t>
        <a:bodyPr/>
        <a:lstStyle/>
        <a:p>
          <a:endParaRPr lang="en-US"/>
        </a:p>
      </dgm:t>
    </dgm:pt>
    <dgm:pt modelId="{EA26F891-9236-E44D-BEF3-B29E7C1B9596}" type="sibTrans" cxnId="{68C32F55-77BE-814E-AC60-333DA795D4B3}">
      <dgm:prSet/>
      <dgm:spPr/>
      <dgm:t>
        <a:bodyPr/>
        <a:lstStyle/>
        <a:p>
          <a:endParaRPr lang="en-US"/>
        </a:p>
      </dgm:t>
    </dgm:pt>
    <dgm:pt modelId="{CA7E6F7D-9AA1-9943-96A9-D407357FC34E}">
      <dgm:prSet phldrT="[Text]"/>
      <dgm:spPr/>
      <dgm:t>
        <a:bodyPr/>
        <a:lstStyle/>
        <a:p>
          <a:r>
            <a:rPr lang="en-US" dirty="0" smtClean="0"/>
            <a:t>Issue tracker</a:t>
          </a:r>
          <a:endParaRPr lang="en-US" dirty="0"/>
        </a:p>
      </dgm:t>
    </dgm:pt>
    <dgm:pt modelId="{717059C1-C418-484D-BD06-481135F99451}" type="parTrans" cxnId="{F58A6F96-460E-BC4A-8347-2BF32038F86B}">
      <dgm:prSet/>
      <dgm:spPr/>
      <dgm:t>
        <a:bodyPr/>
        <a:lstStyle/>
        <a:p>
          <a:endParaRPr lang="en-US"/>
        </a:p>
      </dgm:t>
    </dgm:pt>
    <dgm:pt modelId="{8CE3E3B8-EF0F-D14B-ACA1-00B914DEADE5}" type="sibTrans" cxnId="{F58A6F96-460E-BC4A-8347-2BF32038F86B}">
      <dgm:prSet/>
      <dgm:spPr/>
      <dgm:t>
        <a:bodyPr/>
        <a:lstStyle/>
        <a:p>
          <a:endParaRPr lang="en-US"/>
        </a:p>
      </dgm:t>
    </dgm:pt>
    <dgm:pt modelId="{BC9D68F7-BC1A-4440-97A5-07C8E002B6B8}">
      <dgm:prSet phldrT="[Text]"/>
      <dgm:spPr/>
      <dgm:t>
        <a:bodyPr/>
        <a:lstStyle/>
        <a:p>
          <a:r>
            <a:rPr lang="en-US" dirty="0" smtClean="0"/>
            <a:t>Documentation</a:t>
          </a:r>
          <a:endParaRPr lang="en-US" dirty="0"/>
        </a:p>
      </dgm:t>
    </dgm:pt>
    <dgm:pt modelId="{9582570C-304C-5F4C-9B76-2F78FCC5241E}" type="parTrans" cxnId="{C4B9FEDC-BD87-934D-B97F-91583F39A559}">
      <dgm:prSet/>
      <dgm:spPr/>
      <dgm:t>
        <a:bodyPr/>
        <a:lstStyle/>
        <a:p>
          <a:endParaRPr lang="en-US"/>
        </a:p>
      </dgm:t>
    </dgm:pt>
    <dgm:pt modelId="{73E2B687-BEAA-B642-83CF-1F95E93078D0}" type="sibTrans" cxnId="{C4B9FEDC-BD87-934D-B97F-91583F39A559}">
      <dgm:prSet/>
      <dgm:spPr/>
      <dgm:t>
        <a:bodyPr/>
        <a:lstStyle/>
        <a:p>
          <a:endParaRPr lang="en-US"/>
        </a:p>
      </dgm:t>
    </dgm:pt>
    <dgm:pt modelId="{9548D3FD-318A-4D47-9AB6-44A0D07BE7EE}">
      <dgm:prSet phldrT="[Text]"/>
      <dgm:spPr/>
      <dgm:t>
        <a:bodyPr/>
        <a:lstStyle/>
        <a:p>
          <a:r>
            <a:rPr lang="en-US" dirty="0" smtClean="0"/>
            <a:t>Retrospective</a:t>
          </a:r>
          <a:endParaRPr lang="en-US" dirty="0"/>
        </a:p>
      </dgm:t>
    </dgm:pt>
    <dgm:pt modelId="{B70EA10E-E58A-BA4D-8358-C9520E003374}" type="parTrans" cxnId="{59CE6BBA-81D9-0844-8DE9-B7F2DBBA360D}">
      <dgm:prSet/>
      <dgm:spPr/>
      <dgm:t>
        <a:bodyPr/>
        <a:lstStyle/>
        <a:p>
          <a:endParaRPr lang="en-US"/>
        </a:p>
      </dgm:t>
    </dgm:pt>
    <dgm:pt modelId="{E636493A-C27D-FC48-AADF-A9D107E4382A}" type="sibTrans" cxnId="{59CE6BBA-81D9-0844-8DE9-B7F2DBBA360D}">
      <dgm:prSet/>
      <dgm:spPr/>
      <dgm:t>
        <a:bodyPr/>
        <a:lstStyle/>
        <a:p>
          <a:endParaRPr lang="en-US"/>
        </a:p>
      </dgm:t>
    </dgm:pt>
    <dgm:pt modelId="{710EB379-6943-814B-8050-1B0DD2189341}" type="pres">
      <dgm:prSet presAssocID="{48A4FE38-1D86-C142-A3DB-83605B3399F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C44BBC8-326F-4849-A0CE-68ED03818060}" type="pres">
      <dgm:prSet presAssocID="{C9866A68-0FDF-0A4F-A7A4-433FEAB5A2C1}" presName="centerShape" presStyleLbl="node0" presStyleIdx="0" presStyleCnt="1"/>
      <dgm:spPr/>
    </dgm:pt>
    <dgm:pt modelId="{32DC9A1B-69EE-BC4B-821F-0341A46FD34A}" type="pres">
      <dgm:prSet presAssocID="{3600EC13-3E92-F541-827B-176D9998E275}" presName="node" presStyleLbl="node1" presStyleIdx="0" presStyleCnt="4">
        <dgm:presLayoutVars>
          <dgm:bulletEnabled val="1"/>
        </dgm:presLayoutVars>
      </dgm:prSet>
      <dgm:spPr/>
    </dgm:pt>
    <dgm:pt modelId="{CE044CCB-4AA8-974C-9AAB-0E4E728EBE29}" type="pres">
      <dgm:prSet presAssocID="{3600EC13-3E92-F541-827B-176D9998E275}" presName="dummy" presStyleCnt="0"/>
      <dgm:spPr/>
    </dgm:pt>
    <dgm:pt modelId="{FA64D680-6604-C24D-A1E8-A3DB5AEAC773}" type="pres">
      <dgm:prSet presAssocID="{EA26F891-9236-E44D-BEF3-B29E7C1B9596}" presName="sibTrans" presStyleLbl="sibTrans2D1" presStyleIdx="0" presStyleCnt="4"/>
      <dgm:spPr/>
    </dgm:pt>
    <dgm:pt modelId="{A65E84CD-DEF1-6E45-BFA5-49BAD91FCE5C}" type="pres">
      <dgm:prSet presAssocID="{CA7E6F7D-9AA1-9943-96A9-D407357FC34E}" presName="node" presStyleLbl="node1" presStyleIdx="1" presStyleCnt="4">
        <dgm:presLayoutVars>
          <dgm:bulletEnabled val="1"/>
        </dgm:presLayoutVars>
      </dgm:prSet>
      <dgm:spPr/>
    </dgm:pt>
    <dgm:pt modelId="{5B2DB131-7509-4E4A-8EF8-EA485B948F68}" type="pres">
      <dgm:prSet presAssocID="{CA7E6F7D-9AA1-9943-96A9-D407357FC34E}" presName="dummy" presStyleCnt="0"/>
      <dgm:spPr/>
    </dgm:pt>
    <dgm:pt modelId="{D7784947-684A-6D46-9DC6-B36F8F19A226}" type="pres">
      <dgm:prSet presAssocID="{8CE3E3B8-EF0F-D14B-ACA1-00B914DEADE5}" presName="sibTrans" presStyleLbl="sibTrans2D1" presStyleIdx="1" presStyleCnt="4"/>
      <dgm:spPr/>
    </dgm:pt>
    <dgm:pt modelId="{DA4303AB-D587-A043-9D65-A5F970C8832B}" type="pres">
      <dgm:prSet presAssocID="{BC9D68F7-BC1A-4440-97A5-07C8E002B6B8}" presName="node" presStyleLbl="node1" presStyleIdx="2" presStyleCnt="4">
        <dgm:presLayoutVars>
          <dgm:bulletEnabled val="1"/>
        </dgm:presLayoutVars>
      </dgm:prSet>
      <dgm:spPr/>
    </dgm:pt>
    <dgm:pt modelId="{D46C6DA9-4FEA-C048-BCEA-5C5A6ECBB312}" type="pres">
      <dgm:prSet presAssocID="{BC9D68F7-BC1A-4440-97A5-07C8E002B6B8}" presName="dummy" presStyleCnt="0"/>
      <dgm:spPr/>
    </dgm:pt>
    <dgm:pt modelId="{E3C0AA2D-262C-274C-8FFD-5BBF167E9639}" type="pres">
      <dgm:prSet presAssocID="{73E2B687-BEAA-B642-83CF-1F95E93078D0}" presName="sibTrans" presStyleLbl="sibTrans2D1" presStyleIdx="2" presStyleCnt="4"/>
      <dgm:spPr/>
    </dgm:pt>
    <dgm:pt modelId="{9EC55CC0-2C3F-8E48-91C8-C3787DD6C271}" type="pres">
      <dgm:prSet presAssocID="{9548D3FD-318A-4D47-9AB6-44A0D07BE7EE}" presName="node" presStyleLbl="node1" presStyleIdx="3" presStyleCnt="4">
        <dgm:presLayoutVars>
          <dgm:bulletEnabled val="1"/>
        </dgm:presLayoutVars>
      </dgm:prSet>
      <dgm:spPr/>
    </dgm:pt>
    <dgm:pt modelId="{7AB9ED5D-745E-D648-AE39-7E97B344BA6C}" type="pres">
      <dgm:prSet presAssocID="{9548D3FD-318A-4D47-9AB6-44A0D07BE7EE}" presName="dummy" presStyleCnt="0"/>
      <dgm:spPr/>
    </dgm:pt>
    <dgm:pt modelId="{048AF213-7E48-D543-9758-90BF93E21DA1}" type="pres">
      <dgm:prSet presAssocID="{E636493A-C27D-FC48-AADF-A9D107E4382A}" presName="sibTrans" presStyleLbl="sibTrans2D1" presStyleIdx="3" presStyleCnt="4"/>
      <dgm:spPr/>
    </dgm:pt>
  </dgm:ptLst>
  <dgm:cxnLst>
    <dgm:cxn modelId="{581A728D-B948-B049-A706-AF3EC1F23E0C}" type="presOf" srcId="{8CE3E3B8-EF0F-D14B-ACA1-00B914DEADE5}" destId="{D7784947-684A-6D46-9DC6-B36F8F19A226}" srcOrd="0" destOrd="0" presId="urn:microsoft.com/office/officeart/2005/8/layout/radial6"/>
    <dgm:cxn modelId="{86191ED8-6B9E-8D41-AD7D-33B235CA10B9}" type="presOf" srcId="{48A4FE38-1D86-C142-A3DB-83605B3399F7}" destId="{710EB379-6943-814B-8050-1B0DD2189341}" srcOrd="0" destOrd="0" presId="urn:microsoft.com/office/officeart/2005/8/layout/radial6"/>
    <dgm:cxn modelId="{C4B9FEDC-BD87-934D-B97F-91583F39A559}" srcId="{C9866A68-0FDF-0A4F-A7A4-433FEAB5A2C1}" destId="{BC9D68F7-BC1A-4440-97A5-07C8E002B6B8}" srcOrd="2" destOrd="0" parTransId="{9582570C-304C-5F4C-9B76-2F78FCC5241E}" sibTransId="{73E2B687-BEAA-B642-83CF-1F95E93078D0}"/>
    <dgm:cxn modelId="{6A6EBA8E-AD2F-2644-BFB8-F08B1474B515}" type="presOf" srcId="{C9866A68-0FDF-0A4F-A7A4-433FEAB5A2C1}" destId="{EC44BBC8-326F-4849-A0CE-68ED03818060}" srcOrd="0" destOrd="0" presId="urn:microsoft.com/office/officeart/2005/8/layout/radial6"/>
    <dgm:cxn modelId="{724FB03B-FB51-FE46-B692-39C983DCE3FD}" type="presOf" srcId="{3600EC13-3E92-F541-827B-176D9998E275}" destId="{32DC9A1B-69EE-BC4B-821F-0341A46FD34A}" srcOrd="0" destOrd="0" presId="urn:microsoft.com/office/officeart/2005/8/layout/radial6"/>
    <dgm:cxn modelId="{002C77CE-75FE-A34A-AA68-44AE2AA7DAF2}" type="presOf" srcId="{E636493A-C27D-FC48-AADF-A9D107E4382A}" destId="{048AF213-7E48-D543-9758-90BF93E21DA1}" srcOrd="0" destOrd="0" presId="urn:microsoft.com/office/officeart/2005/8/layout/radial6"/>
    <dgm:cxn modelId="{06B5A108-16BC-634A-A218-B6F8EBD4399A}" type="presOf" srcId="{9548D3FD-318A-4D47-9AB6-44A0D07BE7EE}" destId="{9EC55CC0-2C3F-8E48-91C8-C3787DD6C271}" srcOrd="0" destOrd="0" presId="urn:microsoft.com/office/officeart/2005/8/layout/radial6"/>
    <dgm:cxn modelId="{89B97F46-82EF-0349-AB24-40B50E951A52}" type="presOf" srcId="{BC9D68F7-BC1A-4440-97A5-07C8E002B6B8}" destId="{DA4303AB-D587-A043-9D65-A5F970C8832B}" srcOrd="0" destOrd="0" presId="urn:microsoft.com/office/officeart/2005/8/layout/radial6"/>
    <dgm:cxn modelId="{3EA9BAAD-1679-A543-993C-918841D7CAE7}" type="presOf" srcId="{CA7E6F7D-9AA1-9943-96A9-D407357FC34E}" destId="{A65E84CD-DEF1-6E45-BFA5-49BAD91FCE5C}" srcOrd="0" destOrd="0" presId="urn:microsoft.com/office/officeart/2005/8/layout/radial6"/>
    <dgm:cxn modelId="{68C32F55-77BE-814E-AC60-333DA795D4B3}" srcId="{C9866A68-0FDF-0A4F-A7A4-433FEAB5A2C1}" destId="{3600EC13-3E92-F541-827B-176D9998E275}" srcOrd="0" destOrd="0" parTransId="{0785D4F5-ED7B-C140-AD74-5B96853EB3A1}" sibTransId="{EA26F891-9236-E44D-BEF3-B29E7C1B9596}"/>
    <dgm:cxn modelId="{F58A6F96-460E-BC4A-8347-2BF32038F86B}" srcId="{C9866A68-0FDF-0A4F-A7A4-433FEAB5A2C1}" destId="{CA7E6F7D-9AA1-9943-96A9-D407357FC34E}" srcOrd="1" destOrd="0" parTransId="{717059C1-C418-484D-BD06-481135F99451}" sibTransId="{8CE3E3B8-EF0F-D14B-ACA1-00B914DEADE5}"/>
    <dgm:cxn modelId="{60DA8616-8DD9-D248-822D-9B3CE807B43B}" srcId="{48A4FE38-1D86-C142-A3DB-83605B3399F7}" destId="{C9866A68-0FDF-0A4F-A7A4-433FEAB5A2C1}" srcOrd="0" destOrd="0" parTransId="{7C743F11-ACEC-2346-BEEF-2F35419E3980}" sibTransId="{D44CD863-4F07-184D-8E30-153DACC08945}"/>
    <dgm:cxn modelId="{DEB98787-0702-5140-8542-A2CE86947494}" type="presOf" srcId="{73E2B687-BEAA-B642-83CF-1F95E93078D0}" destId="{E3C0AA2D-262C-274C-8FFD-5BBF167E9639}" srcOrd="0" destOrd="0" presId="urn:microsoft.com/office/officeart/2005/8/layout/radial6"/>
    <dgm:cxn modelId="{CDD82720-2CCE-FE45-B42B-FAB465CE8693}" type="presOf" srcId="{EA26F891-9236-E44D-BEF3-B29E7C1B9596}" destId="{FA64D680-6604-C24D-A1E8-A3DB5AEAC773}" srcOrd="0" destOrd="0" presId="urn:microsoft.com/office/officeart/2005/8/layout/radial6"/>
    <dgm:cxn modelId="{59CE6BBA-81D9-0844-8DE9-B7F2DBBA360D}" srcId="{C9866A68-0FDF-0A4F-A7A4-433FEAB5A2C1}" destId="{9548D3FD-318A-4D47-9AB6-44A0D07BE7EE}" srcOrd="3" destOrd="0" parTransId="{B70EA10E-E58A-BA4D-8358-C9520E003374}" sibTransId="{E636493A-C27D-FC48-AADF-A9D107E4382A}"/>
    <dgm:cxn modelId="{3B01FD44-9B80-9846-86FD-346B67525AD7}" type="presParOf" srcId="{710EB379-6943-814B-8050-1B0DD2189341}" destId="{EC44BBC8-326F-4849-A0CE-68ED03818060}" srcOrd="0" destOrd="0" presId="urn:microsoft.com/office/officeart/2005/8/layout/radial6"/>
    <dgm:cxn modelId="{44A0788E-81F9-CC46-B86E-BF51D94C4BF2}" type="presParOf" srcId="{710EB379-6943-814B-8050-1B0DD2189341}" destId="{32DC9A1B-69EE-BC4B-821F-0341A46FD34A}" srcOrd="1" destOrd="0" presId="urn:microsoft.com/office/officeart/2005/8/layout/radial6"/>
    <dgm:cxn modelId="{5879DB69-0666-B140-85E6-DB56495B7037}" type="presParOf" srcId="{710EB379-6943-814B-8050-1B0DD2189341}" destId="{CE044CCB-4AA8-974C-9AAB-0E4E728EBE29}" srcOrd="2" destOrd="0" presId="urn:microsoft.com/office/officeart/2005/8/layout/radial6"/>
    <dgm:cxn modelId="{6D9018E7-367C-2440-BFD5-A360B3AB7B41}" type="presParOf" srcId="{710EB379-6943-814B-8050-1B0DD2189341}" destId="{FA64D680-6604-C24D-A1E8-A3DB5AEAC773}" srcOrd="3" destOrd="0" presId="urn:microsoft.com/office/officeart/2005/8/layout/radial6"/>
    <dgm:cxn modelId="{21A150AB-1755-2F4D-8CF5-8F8039BF5129}" type="presParOf" srcId="{710EB379-6943-814B-8050-1B0DD2189341}" destId="{A65E84CD-DEF1-6E45-BFA5-49BAD91FCE5C}" srcOrd="4" destOrd="0" presId="urn:microsoft.com/office/officeart/2005/8/layout/radial6"/>
    <dgm:cxn modelId="{57474F22-4951-D84E-A11D-5574B097DEE2}" type="presParOf" srcId="{710EB379-6943-814B-8050-1B0DD2189341}" destId="{5B2DB131-7509-4E4A-8EF8-EA485B948F68}" srcOrd="5" destOrd="0" presId="urn:microsoft.com/office/officeart/2005/8/layout/radial6"/>
    <dgm:cxn modelId="{5F789274-418D-D94A-8AAF-B79B8B543E7E}" type="presParOf" srcId="{710EB379-6943-814B-8050-1B0DD2189341}" destId="{D7784947-684A-6D46-9DC6-B36F8F19A226}" srcOrd="6" destOrd="0" presId="urn:microsoft.com/office/officeart/2005/8/layout/radial6"/>
    <dgm:cxn modelId="{770C05A4-313E-D249-89E7-B3225D6E9AAF}" type="presParOf" srcId="{710EB379-6943-814B-8050-1B0DD2189341}" destId="{DA4303AB-D587-A043-9D65-A5F970C8832B}" srcOrd="7" destOrd="0" presId="urn:microsoft.com/office/officeart/2005/8/layout/radial6"/>
    <dgm:cxn modelId="{4F8E2EEF-3317-514C-8ABD-D90102AC8812}" type="presParOf" srcId="{710EB379-6943-814B-8050-1B0DD2189341}" destId="{D46C6DA9-4FEA-C048-BCEA-5C5A6ECBB312}" srcOrd="8" destOrd="0" presId="urn:microsoft.com/office/officeart/2005/8/layout/radial6"/>
    <dgm:cxn modelId="{230004AA-500E-6A42-86E9-903D67B719E3}" type="presParOf" srcId="{710EB379-6943-814B-8050-1B0DD2189341}" destId="{E3C0AA2D-262C-274C-8FFD-5BBF167E9639}" srcOrd="9" destOrd="0" presId="urn:microsoft.com/office/officeart/2005/8/layout/radial6"/>
    <dgm:cxn modelId="{B20C9E11-E132-4F46-B75B-AEA54332DC60}" type="presParOf" srcId="{710EB379-6943-814B-8050-1B0DD2189341}" destId="{9EC55CC0-2C3F-8E48-91C8-C3787DD6C271}" srcOrd="10" destOrd="0" presId="urn:microsoft.com/office/officeart/2005/8/layout/radial6"/>
    <dgm:cxn modelId="{A2AB2556-EC69-944A-99A6-AC4A2D60A1D2}" type="presParOf" srcId="{710EB379-6943-814B-8050-1B0DD2189341}" destId="{7AB9ED5D-745E-D648-AE39-7E97B344BA6C}" srcOrd="11" destOrd="0" presId="urn:microsoft.com/office/officeart/2005/8/layout/radial6"/>
    <dgm:cxn modelId="{E96383B5-7D97-0345-8F13-8FAD5E165DC2}" type="presParOf" srcId="{710EB379-6943-814B-8050-1B0DD2189341}" destId="{048AF213-7E48-D543-9758-90BF93E21DA1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D0471-1B99-4E4A-9C86-A665AC158300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Sprint 1 (7.10-18.10)</a:t>
          </a:r>
          <a:endParaRPr lang="en-US" sz="1800" kern="1200" dirty="0"/>
        </a:p>
      </dsp:txBody>
      <dsp:txXfrm>
        <a:off x="31015" y="2268266"/>
        <a:ext cx="1506815" cy="882133"/>
      </dsp:txXfrm>
    </dsp:sp>
    <dsp:sp modelId="{61FA1AAD-FA72-3C47-8B8A-24B7C15DE069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21445" y="2593142"/>
        <a:ext cx="231757" cy="232382"/>
      </dsp:txXfrm>
    </dsp:sp>
    <dsp:sp modelId="{F7666596-1AE8-B249-9984-B536BA295260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Sprint 2 (21.10-1.11)</a:t>
          </a:r>
          <a:endParaRPr lang="en-US" sz="1800" kern="1200" dirty="0"/>
        </a:p>
      </dsp:txBody>
      <dsp:txXfrm>
        <a:off x="2217400" y="2268266"/>
        <a:ext cx="1506815" cy="882133"/>
      </dsp:txXfrm>
    </dsp:sp>
    <dsp:sp modelId="{8DFB661E-C74B-7342-A7AF-1F721B0D0F5F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07829" y="2593142"/>
        <a:ext cx="231757" cy="232382"/>
      </dsp:txXfrm>
    </dsp:sp>
    <dsp:sp modelId="{D2CA05AA-6758-5E49-A896-58C9D3A47C78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Sprint 3 (4.11-15.11)</a:t>
          </a:r>
          <a:endParaRPr lang="en-US" sz="1800" kern="1200" dirty="0"/>
        </a:p>
      </dsp:txBody>
      <dsp:txXfrm>
        <a:off x="4403784" y="2268266"/>
        <a:ext cx="1506815" cy="882133"/>
      </dsp:txXfrm>
    </dsp:sp>
    <dsp:sp modelId="{4FEC688C-8FB7-C44E-BC4B-0DEF4B8B609D}">
      <dsp:nvSpPr>
        <dsp:cNvPr id="0" name=""/>
        <dsp:cNvSpPr/>
      </dsp:nvSpPr>
      <dsp:spPr>
        <a:xfrm rot="21591366">
          <a:off x="6094213" y="2512913"/>
          <a:ext cx="331082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094213" y="2590498"/>
        <a:ext cx="231757" cy="232382"/>
      </dsp:txXfrm>
    </dsp:sp>
    <dsp:sp modelId="{8B399C3A-EC87-4A40-AD8C-0D7EADFD4AD7}">
      <dsp:nvSpPr>
        <dsp:cNvPr id="0" name=""/>
        <dsp:cNvSpPr/>
      </dsp:nvSpPr>
      <dsp:spPr>
        <a:xfrm>
          <a:off x="6562724" y="2235331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Sprint 4 </a:t>
          </a:r>
          <a:r>
            <a:rPr lang="hu-HU" sz="1800" kern="1200" dirty="0" smtClean="0"/>
            <a:t>(17.11–28.11)</a:t>
          </a:r>
          <a:endParaRPr lang="en-US" sz="1800" kern="1200" dirty="0"/>
        </a:p>
      </dsp:txBody>
      <dsp:txXfrm>
        <a:off x="6590168" y="2262775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AF213-7E48-D543-9758-90BF93E21DA1}">
      <dsp:nvSpPr>
        <dsp:cNvPr id="0" name=""/>
        <dsp:cNvSpPr/>
      </dsp:nvSpPr>
      <dsp:spPr>
        <a:xfrm>
          <a:off x="1918790" y="502806"/>
          <a:ext cx="3360144" cy="3360144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C0AA2D-262C-274C-8FFD-5BBF167E9639}">
      <dsp:nvSpPr>
        <dsp:cNvPr id="0" name=""/>
        <dsp:cNvSpPr/>
      </dsp:nvSpPr>
      <dsp:spPr>
        <a:xfrm>
          <a:off x="1918790" y="502806"/>
          <a:ext cx="3360144" cy="3360144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84947-684A-6D46-9DC6-B36F8F19A226}">
      <dsp:nvSpPr>
        <dsp:cNvPr id="0" name=""/>
        <dsp:cNvSpPr/>
      </dsp:nvSpPr>
      <dsp:spPr>
        <a:xfrm>
          <a:off x="1918790" y="502806"/>
          <a:ext cx="3360144" cy="3360144"/>
        </a:xfrm>
        <a:prstGeom prst="blockArc">
          <a:avLst>
            <a:gd name="adj1" fmla="val 0"/>
            <a:gd name="adj2" fmla="val 540000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64D680-6604-C24D-A1E8-A3DB5AEAC773}">
      <dsp:nvSpPr>
        <dsp:cNvPr id="0" name=""/>
        <dsp:cNvSpPr/>
      </dsp:nvSpPr>
      <dsp:spPr>
        <a:xfrm>
          <a:off x="1918790" y="502806"/>
          <a:ext cx="3360144" cy="3360144"/>
        </a:xfrm>
        <a:prstGeom prst="blockArc">
          <a:avLst>
            <a:gd name="adj1" fmla="val 16200000"/>
            <a:gd name="adj2" fmla="val 0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44BBC8-326F-4849-A0CE-68ED03818060}">
      <dsp:nvSpPr>
        <dsp:cNvPr id="0" name=""/>
        <dsp:cNvSpPr/>
      </dsp:nvSpPr>
      <dsp:spPr>
        <a:xfrm>
          <a:off x="2825669" y="1409685"/>
          <a:ext cx="1546386" cy="154638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Tools</a:t>
          </a:r>
          <a:endParaRPr lang="en-US" sz="3700" kern="1200" dirty="0"/>
        </a:p>
      </dsp:txBody>
      <dsp:txXfrm>
        <a:off x="3052132" y="1636148"/>
        <a:ext cx="1093460" cy="1093460"/>
      </dsp:txXfrm>
    </dsp:sp>
    <dsp:sp modelId="{32DC9A1B-69EE-BC4B-821F-0341A46FD34A}">
      <dsp:nvSpPr>
        <dsp:cNvPr id="0" name=""/>
        <dsp:cNvSpPr/>
      </dsp:nvSpPr>
      <dsp:spPr>
        <a:xfrm>
          <a:off x="3057627" y="540"/>
          <a:ext cx="1082470" cy="10824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Daily Scrum</a:t>
          </a:r>
          <a:endParaRPr lang="en-US" sz="900" kern="1200" dirty="0"/>
        </a:p>
      </dsp:txBody>
      <dsp:txXfrm>
        <a:off x="3216151" y="159064"/>
        <a:ext cx="765422" cy="765422"/>
      </dsp:txXfrm>
    </dsp:sp>
    <dsp:sp modelId="{A65E84CD-DEF1-6E45-BFA5-49BAD91FCE5C}">
      <dsp:nvSpPr>
        <dsp:cNvPr id="0" name=""/>
        <dsp:cNvSpPr/>
      </dsp:nvSpPr>
      <dsp:spPr>
        <a:xfrm>
          <a:off x="4698730" y="1641643"/>
          <a:ext cx="1082470" cy="10824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Issue tracker</a:t>
          </a:r>
          <a:endParaRPr lang="en-US" sz="900" kern="1200" dirty="0"/>
        </a:p>
      </dsp:txBody>
      <dsp:txXfrm>
        <a:off x="4857254" y="1800167"/>
        <a:ext cx="765422" cy="765422"/>
      </dsp:txXfrm>
    </dsp:sp>
    <dsp:sp modelId="{DA4303AB-D587-A043-9D65-A5F970C8832B}">
      <dsp:nvSpPr>
        <dsp:cNvPr id="0" name=""/>
        <dsp:cNvSpPr/>
      </dsp:nvSpPr>
      <dsp:spPr>
        <a:xfrm>
          <a:off x="3057627" y="3282747"/>
          <a:ext cx="1082470" cy="10824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Documentation</a:t>
          </a:r>
          <a:endParaRPr lang="en-US" sz="900" kern="1200" dirty="0"/>
        </a:p>
      </dsp:txBody>
      <dsp:txXfrm>
        <a:off x="3216151" y="3441271"/>
        <a:ext cx="765422" cy="765422"/>
      </dsp:txXfrm>
    </dsp:sp>
    <dsp:sp modelId="{9EC55CC0-2C3F-8E48-91C8-C3787DD6C271}">
      <dsp:nvSpPr>
        <dsp:cNvPr id="0" name=""/>
        <dsp:cNvSpPr/>
      </dsp:nvSpPr>
      <dsp:spPr>
        <a:xfrm>
          <a:off x="1416523" y="1641643"/>
          <a:ext cx="1082470" cy="10824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Retrospective</a:t>
          </a:r>
          <a:endParaRPr lang="en-US" sz="900" kern="1200" dirty="0"/>
        </a:p>
      </dsp:txBody>
      <dsp:txXfrm>
        <a:off x="1575047" y="1800167"/>
        <a:ext cx="765422" cy="7654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87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1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6164-A624-DE49-9797-B396BE8FE456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7EC-AA6B-3E45-8CBC-F4AC0170AC12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DBCA-C0B7-1E4F-830D-FD635FE9235D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6B43-A155-5D44-A03F-F11A896AB558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413-6AFB-1B4B-B44E-5233B3C2B238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A4C9-479F-C243-9695-52C97F629B79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146A-14A3-0C4E-893F-BACE59508E62}" type="datetime1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639F-E066-F94A-B5D1-95A8E4805124}" type="datetime1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C9CB-3DE4-C848-9E19-3A7E35126F6B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9655-422F-EA44-B870-1EF899CA197B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CB0E-238B-B840-9DC3-28A7661B920A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C32D-0DF5-444E-8ED3-5EFB750792DB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User story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Use case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612" y="1554360"/>
            <a:ext cx="1166679" cy="11666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63" y="1554360"/>
            <a:ext cx="2936834" cy="989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765" y="2895504"/>
            <a:ext cx="701670" cy="701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592" y="726361"/>
            <a:ext cx="827999" cy="827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592" y="4716305"/>
            <a:ext cx="1099461" cy="109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592" y="2763881"/>
            <a:ext cx="964915" cy="964915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2" idx="3"/>
            <a:endCxn id="13" idx="1"/>
          </p:cNvCxnSpPr>
          <p:nvPr/>
        </p:nvCxnSpPr>
        <p:spPr>
          <a:xfrm flipV="1">
            <a:off x="4389435" y="1140361"/>
            <a:ext cx="3011157" cy="21059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5644965" y="3495336"/>
            <a:ext cx="2020750" cy="15206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79938" y="3257458"/>
            <a:ext cx="1520654" cy="1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4" idx="1"/>
            <a:endCxn id="7" idx="2"/>
          </p:cNvCxnSpPr>
          <p:nvPr/>
        </p:nvCxnSpPr>
        <p:spPr>
          <a:xfrm rot="10800000">
            <a:off x="1165952" y="2721040"/>
            <a:ext cx="632396" cy="52424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348" y="2850308"/>
            <a:ext cx="789956" cy="789956"/>
          </a:xfrm>
          <a:prstGeom prst="rect">
            <a:avLst/>
          </a:prstGeom>
        </p:spPr>
      </p:pic>
      <p:cxnSp>
        <p:nvCxnSpPr>
          <p:cNvPr id="37" name="Elbow Connector 36"/>
          <p:cNvCxnSpPr>
            <a:stCxn id="12" idx="1"/>
            <a:endCxn id="34" idx="3"/>
          </p:cNvCxnSpPr>
          <p:nvPr/>
        </p:nvCxnSpPr>
        <p:spPr>
          <a:xfrm rot="10800000">
            <a:off x="2588305" y="3245287"/>
            <a:ext cx="1099461" cy="105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00053" y="520861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NOTIFICATION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00053" y="2787998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NOTES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8996" y="4800697"/>
            <a:ext cx="7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UPDATE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65803" y="2721039"/>
            <a:ext cx="167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Create note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Store note in iPhone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Store note in JD database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Review note in iPhone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Review note in other JD 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77378" y="4716305"/>
            <a:ext cx="167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User asks update of nearby field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Siri calculate nearby field and give update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6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Project architecture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the mockup screens created in adobe </a:t>
            </a:r>
            <a:r>
              <a:rPr lang="en-US" dirty="0" err="1" smtClean="0"/>
              <a:t>xd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To be implemented/achieved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1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Project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6490891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02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Project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4223234"/>
              </p:ext>
            </p:extLst>
          </p:nvPr>
        </p:nvGraphicFramePr>
        <p:xfrm>
          <a:off x="2032000" y="1772575"/>
          <a:ext cx="7197725" cy="4365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42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198</Words>
  <Application>Microsoft Macintosh PowerPoint</Application>
  <PresentationFormat>Widescreen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User story</vt:lpstr>
      <vt:lpstr>Features</vt:lpstr>
      <vt:lpstr>Use case</vt:lpstr>
      <vt:lpstr>Project architecture</vt:lpstr>
      <vt:lpstr>Prototype</vt:lpstr>
      <vt:lpstr>To be implemented/achieved</vt:lpstr>
      <vt:lpstr>Future improvement</vt:lpstr>
      <vt:lpstr>Project management</vt:lpstr>
      <vt:lpstr>Project management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19</cp:revision>
  <dcterms:created xsi:type="dcterms:W3CDTF">2019-10-21T07:54:10Z</dcterms:created>
  <dcterms:modified xsi:type="dcterms:W3CDTF">2019-10-22T13:39:44Z</dcterms:modified>
</cp:coreProperties>
</file>